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365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63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23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73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078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26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852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59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386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34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38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A0EB1-D942-4C25-AE1A-61A952E3C17C}" type="datetimeFigureOut">
              <a:rPr lang="en-US" smtClean="0"/>
              <a:t>12/5/2010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15CB1-494D-4D73-8EC7-338DB0721F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8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28800" y="510540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Synergy – File sharing tool used by teachers in WSSD</a:t>
            </a:r>
            <a:endParaRPr lang="en-US" sz="2800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5" r="23855"/>
          <a:stretch>
            <a:fillRect/>
          </a:stretch>
        </p:blipFill>
        <p:spPr>
          <a:xfrm>
            <a:off x="1351756" y="612775"/>
            <a:ext cx="6440488" cy="411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1828800" y="5638800"/>
            <a:ext cx="5486400" cy="804862"/>
          </a:xfrm>
        </p:spPr>
        <p:txBody>
          <a:bodyPr/>
          <a:lstStyle/>
          <a:p>
            <a:pPr algn="ctr"/>
            <a:r>
              <a:rPr lang="en-US" dirty="0" smtClean="0"/>
              <a:t>Synergy is a part of the suite of tools from our website provider,  </a:t>
            </a:r>
            <a:r>
              <a:rPr lang="en-US" dirty="0" err="1" smtClean="0"/>
              <a:t>Schoolwires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11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Synergy – File sharing tool used by teachers in WSSD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Synergy – File sharing tool used by teachers in WSSD</dc:title>
  <dc:creator>Xaras Collins-Brown</dc:creator>
  <cp:lastModifiedBy>Xaras Collins-Brown</cp:lastModifiedBy>
  <cp:revision>1</cp:revision>
  <dcterms:created xsi:type="dcterms:W3CDTF">2010-12-05T15:23:51Z</dcterms:created>
  <dcterms:modified xsi:type="dcterms:W3CDTF">2010-12-05T15:33:23Z</dcterms:modified>
</cp:coreProperties>
</file>